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1E27D9-3CE0-B348-9E14-2AAD13386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43857A-FA14-E044-AAD7-84612B0D6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B8B075-93CB-2F45-A8E5-5D670402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658F17-FA94-F745-A267-926DDC68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134DA-E802-7548-A174-7A2AD0C4D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15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733486-41F9-ED48-B250-A0F41BC1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29801D-5196-0644-B6EC-D43F233AD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3B1458-1B1D-444E-8F06-A1D8DAE7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0A35B0-AF68-7345-A08D-AE42C42E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147ABA-D923-EF4D-8E81-4635189B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48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6749826-D130-3A47-BDE3-2C3D2CD21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30E6BD-53CA-4041-8A33-6104F3A6A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802E3-8BF5-8B45-B1BE-253ACDCC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1A0B40-41A0-2640-865E-261FA817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3313A6-C5F4-D744-92CB-60D8DFEA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3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94E6C-71EA-6B4D-ACF2-ACE3392E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68F59F-1BB6-2840-A99E-F4293863B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A28703-1A19-844F-9B1C-E36C228B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8B44CA-C48A-444D-8F2F-32627869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C95F0-4BE9-254C-B482-0C14B2BB3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63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FAF13-B81E-1748-B93B-014388A4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D176E9-54C7-C948-A27F-1E67C5DE1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E68A0B-3DAD-3441-9EA9-6A1D1AF9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D8E18A-8D16-FD41-ACE0-3E0D3FF6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F25C9-CDAB-524A-8CB4-A954FF83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60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45A61-30D6-4140-B86A-ED206FB1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B96C14-54CD-6144-BC10-8E12DB73F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1AE68BD-9668-8C49-BCF0-0B74692C1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33DA95-111E-7E4B-8636-7797B031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655DF-D4D1-2843-8DAE-2E9090A6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996761-96E2-8B47-A499-633E46FF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90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356A3-E9D7-9F43-851A-43621684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8C28A9-5DBD-5149-A02C-5CC3D7757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796701-C59A-5841-94C3-6B2002682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238B63-8B74-CF4E-8D04-8DADBDCC7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59A208F-AED7-DE43-8DB2-2148E0D91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2B10618-14EB-274A-8134-5BCAFB9B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7554A6A-5AC1-C844-96E6-C89DD061F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8776ABF-1E4C-5B4E-9DDB-5C8A7569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92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D2E647-9865-F64D-9078-99D6C8BC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005A1F4-842D-8A45-9642-BEA174F2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35B33D-D465-5146-B015-97E3AC1F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ABDCAD-4EAB-EA41-B5E9-C3C4FE8F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85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5C0783-0932-2040-B40A-D1DF5958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B2ED09-7EB8-4943-8129-3E01D5C12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1B0DEB-281D-3246-91C6-ADD494F6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3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C8B1FE-AD23-A747-A477-D6A7146B5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CA39E4-4781-0946-AFAC-59DCCBA7B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818F3F-5548-B246-AB42-EC0DAAF7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D5481E-D87C-FD45-A917-61CABC28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66B6C0-D065-B041-A3B7-F1DE6BDC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8A601E-4B6E-1B44-BA07-267FC8B5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97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1BCD7-B3EB-C94C-8849-11F00760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176DBD-FF77-F34F-BF5E-74CD188A5C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6707C8-E38C-9C44-A55E-D580DE90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044E77-6D07-D044-A903-ACD2F613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1C6E9F-C2FB-0644-9707-5B2596D8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FD038F-712B-A34B-9900-DBB248A2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3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E8FF51-A6F4-D346-84AB-0A480536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4B6FD8-C1D8-0E43-B51B-925374A63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4B3AD-00A9-204B-AFDB-49969DB73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C7E71-AAC3-684A-984B-E133AB4BCC2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BDFC9B-CD50-ED49-976D-C4F763218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F3E3F9-518D-5240-B2E5-3F66A6D2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EDA28-4F91-CE47-9FF4-0B177299D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8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23D164-8230-6948-954D-EDE5D6CD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6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622678-4FC1-BF41-8070-8CE55364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3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46CBCC-1E07-B74C-829D-9A3CC8DF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4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3A2B4F-CEF7-CF4C-88FF-C5CC9F68C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9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A32070-60A6-C346-8F8B-E5B05270A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93FDF1-DD3C-B64C-A2A2-300FA9A4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1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7735A1-900D-924D-8073-9DF43D271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8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A05D56-82AB-4248-A25F-B9525DA7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2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06D5BB-32E7-2942-AA87-C0C7F615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06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BF691C-A462-EE4E-8BC4-3323C3168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92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D27736-202C-C54E-AA7F-28AA78DD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2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224082-DDEF-7544-A140-B3FB2B2A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E7A71F-4435-E542-A26C-768ABA576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7150"/>
            <a:ext cx="120015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144992-F0CA-3643-9802-4F4B0216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7150"/>
            <a:ext cx="120015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4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48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5BFF70-D733-3A43-957B-733AE35C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0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003586-2E15-B948-B11C-032634E70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7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05E665-187C-4F46-8387-DF5528A06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2A91F7-BD89-2844-8406-DA60C6E4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3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77F604-73D8-2C49-8E13-7FFEDE79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90A86E-D0FE-BF43-BDBB-537BC77C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43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C4AAF-2DA1-8347-8BF4-4ACB9C3B8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7E8411D-ED89-324E-B09F-90FC9A722C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C211FC-B989-8240-9E95-176EAA4CA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50800"/>
            <a:ext cx="120015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757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Grand écran</PresentationFormat>
  <Paragraphs>0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2021-12-08T18:16:23Z</dcterms:created>
  <dcterms:modified xsi:type="dcterms:W3CDTF">2021-12-08T18:18:19Z</dcterms:modified>
</cp:coreProperties>
</file>